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</p:sldIdLst>
  <p:sldSz cy="10287000" cx="18288000"/>
  <p:notesSz cx="10287000" cy="1828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fb01c597d0_4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g3fb01c597d0_4_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g3fb01c597d0_4_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fb01c597d0_6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" name="Google Shape;22;g3fb01c597d0_6_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g3fb01c597d0_6_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2.png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7" name="Google Shape;1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24950" y="0"/>
            <a:ext cx="91630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8" name="Google Shape;18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5124450"/>
            <a:ext cx="9144000" cy="5162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" name="Google Shape;19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24950" y="5124450"/>
            <a:ext cx="9163050" cy="516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5" name="Google Shape;2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" name="Google Shape;2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24950" y="0"/>
            <a:ext cx="91630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7" name="Google Shape;2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5124450"/>
            <a:ext cx="9144000" cy="5162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" name="Google Shape;2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24950" y="5124450"/>
            <a:ext cx="9163050" cy="516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